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65" r:id="rId7"/>
    <p:sldId id="264" r:id="rId8"/>
    <p:sldId id="266" r:id="rId9"/>
    <p:sldId id="267" r:id="rId10"/>
    <p:sldId id="262" r:id="rId11"/>
    <p:sldId id="259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9568F-046E-43E4-B4B7-1B321CFE0020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C32394-6C1F-4B5D-B817-1F25CD6EB9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Essential UNIT Question:  How did geography affect the development of the Eastern hemisphere?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Geography Changed Everything!</a:t>
            </a:r>
            <a:endParaRPr lang="en-US" dirty="0"/>
          </a:p>
        </p:txBody>
      </p:sp>
      <p:pic>
        <p:nvPicPr>
          <p:cNvPr id="4" name="Content Placeholder 3" descr="Bipedalism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133600"/>
            <a:ext cx="262069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ipedalis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09800"/>
            <a:ext cx="2286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ipedalis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800600"/>
            <a:ext cx="5257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ipedalism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133600"/>
            <a:ext cx="198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124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Lucy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Pre-History of the Human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evolved (to change over long periods of time</a:t>
            </a:r>
            <a:r>
              <a:rPr lang="en-US" dirty="0" smtClean="0"/>
              <a:t>) to avoid extinction. </a:t>
            </a:r>
            <a:endParaRPr lang="en-US" dirty="0" smtClean="0"/>
          </a:p>
          <a:p>
            <a:r>
              <a:rPr lang="en-US" dirty="0" smtClean="0"/>
              <a:t>Humans developed </a:t>
            </a:r>
            <a:r>
              <a:rPr lang="en-US" dirty="0" err="1" smtClean="0"/>
              <a:t>bipedalism</a:t>
            </a:r>
            <a:r>
              <a:rPr lang="en-US" dirty="0" smtClean="0"/>
              <a:t>: </a:t>
            </a:r>
            <a:r>
              <a:rPr lang="en-US" dirty="0" smtClean="0"/>
              <a:t>T</a:t>
            </a:r>
            <a:r>
              <a:rPr lang="en-US" dirty="0" smtClean="0"/>
              <a:t>o walk on two feet.</a:t>
            </a:r>
            <a:endParaRPr lang="en-US" dirty="0" smtClean="0"/>
          </a:p>
          <a:p>
            <a:r>
              <a:rPr lang="en-US" dirty="0" smtClean="0"/>
              <a:t>Humans developed stereoscopic sight: To see across great distances, which alerted them to predators.</a:t>
            </a:r>
            <a:endParaRPr lang="en-US" dirty="0" smtClean="0"/>
          </a:p>
          <a:p>
            <a:r>
              <a:rPr lang="en-US" dirty="0" smtClean="0"/>
              <a:t>Humans </a:t>
            </a:r>
            <a:r>
              <a:rPr lang="en-US" dirty="0" smtClean="0"/>
              <a:t>developed</a:t>
            </a:r>
            <a:r>
              <a:rPr lang="en-US" dirty="0" smtClean="0"/>
              <a:t> </a:t>
            </a:r>
            <a:r>
              <a:rPr lang="en-US" dirty="0" smtClean="0"/>
              <a:t>opposable thumbs to </a:t>
            </a:r>
            <a:r>
              <a:rPr lang="en-US" dirty="0" smtClean="0"/>
              <a:t>build</a:t>
            </a:r>
            <a:r>
              <a:rPr lang="en-US" dirty="0" smtClean="0"/>
              <a:t> </a:t>
            </a:r>
            <a:r>
              <a:rPr lang="en-US" dirty="0" smtClean="0"/>
              <a:t>tools out of </a:t>
            </a:r>
            <a:r>
              <a:rPr lang="en-US" dirty="0" smtClean="0"/>
              <a:t>stone and other materials.</a:t>
            </a:r>
          </a:p>
          <a:p>
            <a:r>
              <a:rPr lang="en-US" dirty="0" smtClean="0"/>
              <a:t>Using tools made man more independent.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Student\Local Settings\Temporary Internet Files\Content.IE5\ELCTM5FI\MC9004338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81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 . . .</a:t>
            </a:r>
            <a:endParaRPr lang="en-US" dirty="0"/>
          </a:p>
        </p:txBody>
      </p:sp>
      <p:pic>
        <p:nvPicPr>
          <p:cNvPr id="4" name="Picture 2" descr="C:\Documents and Settings\Student\Local Settings\Temporary Internet Files\Content.IE5\ELCTM5FI\MC90043386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714" y="3215595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did the geography of </a:t>
            </a:r>
            <a:r>
              <a:rPr lang="en-US" sz="3600" dirty="0" smtClean="0"/>
              <a:t>eastern </a:t>
            </a:r>
            <a:r>
              <a:rPr lang="en-US" sz="3600" dirty="0" smtClean="0"/>
              <a:t>Africa affect the development of </a:t>
            </a:r>
            <a:r>
              <a:rPr lang="en-US" sz="3600" dirty="0" smtClean="0"/>
              <a:t>human life?</a:t>
            </a:r>
            <a:endParaRPr lang="en-US" sz="3600" dirty="0"/>
          </a:p>
        </p:txBody>
      </p:sp>
      <p:pic>
        <p:nvPicPr>
          <p:cNvPr id="1026" name="Picture 2" descr="C:\Documents and Settings\Student\Local Settings\Temporary Internet Files\Content.IE5\ELCTM5FI\MC9004338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196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Geography in Motion: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 tectonics is the shifting of the Earth’s crust;</a:t>
            </a:r>
          </a:p>
          <a:p>
            <a:r>
              <a:rPr lang="en-US" dirty="0" smtClean="0"/>
              <a:t>The Earth’s landforms once made up a single land mass called </a:t>
            </a:r>
            <a:r>
              <a:rPr lang="en-US" dirty="0" err="1" smtClean="0"/>
              <a:t>P</a:t>
            </a:r>
            <a:r>
              <a:rPr lang="en-US" dirty="0" err="1" smtClean="0"/>
              <a:t>angea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Through divergent and convergent movement, the Earth  shifted over millions of years to form the present-day continents.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ang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648200"/>
            <a:ext cx="266804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late Tectonic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648200"/>
            <a:ext cx="2514600" cy="179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Student\Local Settings\Temporary Internet Files\Content.IE5\ELCTM5FI\MC90043386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5720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Earth in 50 Million Years</a:t>
            </a:r>
            <a:endParaRPr lang="en-US" dirty="0"/>
          </a:p>
        </p:txBody>
      </p:sp>
      <p:pic>
        <p:nvPicPr>
          <p:cNvPr id="4" name="Content Placeholder 3" descr="plate tecton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5882878" cy="3921918"/>
          </a:xfrm>
        </p:spPr>
      </p:pic>
      <p:sp>
        <p:nvSpPr>
          <p:cNvPr id="6" name="TextBox 5"/>
          <p:cNvSpPr txBox="1"/>
          <p:nvPr/>
        </p:nvSpPr>
        <p:spPr>
          <a:xfrm>
            <a:off x="1905000" y="5867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Plate Tectonics are on-going and continue to shift the ground beneath our feet.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Effects of Plate Tectonics: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Earth cooled and climates changed.</a:t>
            </a:r>
          </a:p>
          <a:p>
            <a:r>
              <a:rPr lang="en-US" sz="3200" dirty="0" smtClean="0"/>
              <a:t>As a result, continents like Africa lost many of its forests.</a:t>
            </a:r>
          </a:p>
          <a:p>
            <a:r>
              <a:rPr lang="en-US" sz="3200" dirty="0" smtClean="0"/>
              <a:t>F</a:t>
            </a:r>
            <a:r>
              <a:rPr lang="en-US" sz="3200" dirty="0" smtClean="0"/>
              <a:t>ossil records show that an ape-like ancestor of man emerged from the de-forested areas of east Africa to walk on two legs. (4 million years ago.)</a:t>
            </a:r>
          </a:p>
        </p:txBody>
      </p:sp>
      <p:pic>
        <p:nvPicPr>
          <p:cNvPr id="4" name="Picture 2" descr="C:\Documents and Settings\Student\Local Settings\Temporary Internet Files\Content.IE5\ELCTM5FI\MC9004338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81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Eastern Africa’s Geography circa </a:t>
            </a:r>
            <a:br>
              <a:rPr lang="en-US" dirty="0" smtClean="0"/>
            </a:br>
            <a:r>
              <a:rPr lang="en-US" dirty="0" smtClean="0"/>
              <a:t>4 MYA</a:t>
            </a:r>
            <a:endParaRPr lang="en-US" dirty="0"/>
          </a:p>
        </p:txBody>
      </p:sp>
      <p:pic>
        <p:nvPicPr>
          <p:cNvPr id="4" name="Content Placeholder 3" descr="bipedalism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9864" y="2432145"/>
            <a:ext cx="5224272" cy="33954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Deforested Eastern Africa Following Climate Change</a:t>
            </a:r>
            <a:endParaRPr lang="en-US" dirty="0"/>
          </a:p>
        </p:txBody>
      </p:sp>
      <p:pic>
        <p:nvPicPr>
          <p:cNvPr id="4" name="Content Placeholder 3" descr="bipedalism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537" y="2172494"/>
            <a:ext cx="5876925" cy="3914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Survival of the Fittest</a:t>
            </a:r>
            <a:endParaRPr lang="en-US" dirty="0"/>
          </a:p>
        </p:txBody>
      </p:sp>
      <p:pic>
        <p:nvPicPr>
          <p:cNvPr id="4" name="Content Placeholder 3" descr="bipedalism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274319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ipedalism 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057400"/>
            <a:ext cx="2667003" cy="366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ipedalism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057400"/>
            <a:ext cx="26479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Better, Smarter Version:</a:t>
            </a:r>
            <a:endParaRPr lang="en-US" dirty="0"/>
          </a:p>
        </p:txBody>
      </p:sp>
      <p:pic>
        <p:nvPicPr>
          <p:cNvPr id="4" name="Content Placeholder 3" descr="bipedalism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286000"/>
            <a:ext cx="271368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ipedalism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362200"/>
            <a:ext cx="245201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ipedalism 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0"/>
            <a:ext cx="2235394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257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Larger brains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257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Opposable thumbs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Tool-making</a:t>
            </a:r>
            <a:endParaRPr lang="en-US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786</TotalTime>
  <Words>260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Social Studies</vt:lpstr>
      <vt:lpstr>Focus Question:</vt:lpstr>
      <vt:lpstr>Geography in Motion:</vt:lpstr>
      <vt:lpstr>The Earth in 50 Million Years</vt:lpstr>
      <vt:lpstr>The Effects of Plate Tectonics: </vt:lpstr>
      <vt:lpstr>Eastern Africa’s Geography circa  4 MYA</vt:lpstr>
      <vt:lpstr>Deforested Eastern Africa Following Climate Change</vt:lpstr>
      <vt:lpstr>Survival of the Fittest</vt:lpstr>
      <vt:lpstr>A Better, Smarter Version:</vt:lpstr>
      <vt:lpstr>Geography Changed Everything!</vt:lpstr>
      <vt:lpstr>The Pre-History of the Human Race</vt:lpstr>
      <vt:lpstr>Activity:</vt:lpstr>
      <vt:lpstr>What I learned . . .</vt:lpstr>
    </vt:vector>
  </TitlesOfParts>
  <Company>Information Technology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Social Studies</dc:title>
  <dc:creator>dtsou660</dc:creator>
  <cp:lastModifiedBy>NYCDOE</cp:lastModifiedBy>
  <cp:revision>20</cp:revision>
  <dcterms:created xsi:type="dcterms:W3CDTF">2012-09-23T20:06:23Z</dcterms:created>
  <dcterms:modified xsi:type="dcterms:W3CDTF">2012-09-24T18:28:34Z</dcterms:modified>
</cp:coreProperties>
</file>